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2"/>
  </p:notesMasterIdLst>
  <p:sldIdLst>
    <p:sldId id="314" r:id="rId2"/>
    <p:sldId id="315" r:id="rId3"/>
    <p:sldId id="316" r:id="rId4"/>
    <p:sldId id="340" r:id="rId5"/>
    <p:sldId id="341" r:id="rId6"/>
    <p:sldId id="318" r:id="rId7"/>
    <p:sldId id="319" r:id="rId8"/>
    <p:sldId id="320" r:id="rId9"/>
    <p:sldId id="342" r:id="rId10"/>
    <p:sldId id="321" r:id="rId11"/>
    <p:sldId id="322" r:id="rId12"/>
    <p:sldId id="343" r:id="rId13"/>
    <p:sldId id="344" r:id="rId14"/>
    <p:sldId id="325" r:id="rId15"/>
    <p:sldId id="326" r:id="rId16"/>
    <p:sldId id="327" r:id="rId17"/>
    <p:sldId id="330" r:id="rId18"/>
    <p:sldId id="358" r:id="rId19"/>
    <p:sldId id="331" r:id="rId20"/>
    <p:sldId id="332" r:id="rId21"/>
    <p:sldId id="334" r:id="rId22"/>
    <p:sldId id="335" r:id="rId23"/>
    <p:sldId id="336" r:id="rId24"/>
    <p:sldId id="337" r:id="rId25"/>
    <p:sldId id="339" r:id="rId26"/>
    <p:sldId id="328" r:id="rId27"/>
    <p:sldId id="329" r:id="rId28"/>
    <p:sldId id="324" r:id="rId29"/>
    <p:sldId id="338" r:id="rId30"/>
    <p:sldId id="346" r:id="rId31"/>
    <p:sldId id="347" r:id="rId32"/>
    <p:sldId id="349" r:id="rId33"/>
    <p:sldId id="350" r:id="rId34"/>
    <p:sldId id="351" r:id="rId35"/>
    <p:sldId id="352" r:id="rId36"/>
    <p:sldId id="353" r:id="rId37"/>
    <p:sldId id="354" r:id="rId38"/>
    <p:sldId id="356" r:id="rId39"/>
    <p:sldId id="357" r:id="rId40"/>
    <p:sldId id="275" r:id="rId4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737" autoAdjust="0"/>
  </p:normalViewPr>
  <p:slideViewPr>
    <p:cSldViewPr>
      <p:cViewPr varScale="1">
        <p:scale>
          <a:sx n="113" d="100"/>
          <a:sy n="113" d="100"/>
        </p:scale>
        <p:origin x="-158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EE6E4F-36AE-49B8-ADDA-A78DB591CF4F}" type="datetimeFigureOut">
              <a:rPr lang="ru-RU" smtClean="0"/>
              <a:t>14.02.2017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5106D3-8482-4F76-9A10-F482BBA03D8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24531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23E5F-1CAB-4F58-88C8-A4C5477CD781}" type="datetimeFigureOut">
              <a:rPr lang="ru-RU" smtClean="0"/>
              <a:t>14.02.2017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BBA2-AC99-461D-A9BF-C896798D65F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8582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himes.wav"/>
          </p:stSnd>
        </p:sndAc>
      </p:transition>
    </mc:Choice>
    <mc:Fallback xmlns="">
      <p:transition spd="slow">
        <p:sndAc>
          <p:stSnd>
            <p:snd r:embed="rId3" name="chimes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23E5F-1CAB-4F58-88C8-A4C5477CD781}" type="datetimeFigureOut">
              <a:rPr lang="ru-RU" smtClean="0"/>
              <a:t>14.02.2017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BBA2-AC99-461D-A9BF-C896798D65F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5355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himes.wav"/>
          </p:stSnd>
        </p:sndAc>
      </p:transition>
    </mc:Choice>
    <mc:Fallback xmlns="">
      <p:transition spd="slow">
        <p:sndAc>
          <p:stSnd>
            <p:snd r:embed="rId3" name="chimes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23E5F-1CAB-4F58-88C8-A4C5477CD781}" type="datetimeFigureOut">
              <a:rPr lang="ru-RU" smtClean="0"/>
              <a:t>14.02.2017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BBA2-AC99-461D-A9BF-C896798D65F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8235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himes.wav"/>
          </p:stSnd>
        </p:sndAc>
      </p:transition>
    </mc:Choice>
    <mc:Fallback xmlns="">
      <p:transition spd="slow">
        <p:sndAc>
          <p:stSnd>
            <p:snd r:embed="rId3" name="chimes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23E5F-1CAB-4F58-88C8-A4C5477CD781}" type="datetimeFigureOut">
              <a:rPr lang="ru-RU" smtClean="0"/>
              <a:t>14.02.2017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BBA2-AC99-461D-A9BF-C896798D65F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0402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himes.wav"/>
          </p:stSnd>
        </p:sndAc>
      </p:transition>
    </mc:Choice>
    <mc:Fallback xmlns="">
      <p:transition spd="slow">
        <p:sndAc>
          <p:stSnd>
            <p:snd r:embed="rId3" name="chimes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23E5F-1CAB-4F58-88C8-A4C5477CD781}" type="datetimeFigureOut">
              <a:rPr lang="ru-RU" smtClean="0"/>
              <a:t>14.02.2017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BBA2-AC99-461D-A9BF-C896798D65F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900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himes.wav"/>
          </p:stSnd>
        </p:sndAc>
      </p:transition>
    </mc:Choice>
    <mc:Fallback xmlns="">
      <p:transition spd="slow">
        <p:sndAc>
          <p:stSnd>
            <p:snd r:embed="rId3" name="chimes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23E5F-1CAB-4F58-88C8-A4C5477CD781}" type="datetimeFigureOut">
              <a:rPr lang="ru-RU" smtClean="0"/>
              <a:t>14.02.2017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BBA2-AC99-461D-A9BF-C896798D65F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0242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himes.wav"/>
          </p:stSnd>
        </p:sndAc>
      </p:transition>
    </mc:Choice>
    <mc:Fallback xmlns="">
      <p:transition spd="slow">
        <p:sndAc>
          <p:stSnd>
            <p:snd r:embed="rId3" name="chimes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23E5F-1CAB-4F58-88C8-A4C5477CD781}" type="datetimeFigureOut">
              <a:rPr lang="ru-RU" smtClean="0"/>
              <a:t>14.02.2017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BBA2-AC99-461D-A9BF-C896798D65F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146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himes.wav"/>
          </p:stSnd>
        </p:sndAc>
      </p:transition>
    </mc:Choice>
    <mc:Fallback xmlns="">
      <p:transition spd="slow">
        <p:sndAc>
          <p:stSnd>
            <p:snd r:embed="rId3" name="chimes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23E5F-1CAB-4F58-88C8-A4C5477CD781}" type="datetimeFigureOut">
              <a:rPr lang="ru-RU" smtClean="0"/>
              <a:t>14.02.2017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BBA2-AC99-461D-A9BF-C896798D65F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0399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himes.wav"/>
          </p:stSnd>
        </p:sndAc>
      </p:transition>
    </mc:Choice>
    <mc:Fallback xmlns="">
      <p:transition spd="slow">
        <p:sndAc>
          <p:stSnd>
            <p:snd r:embed="rId3" name="chimes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23E5F-1CAB-4F58-88C8-A4C5477CD781}" type="datetimeFigureOut">
              <a:rPr lang="ru-RU" smtClean="0"/>
              <a:t>14.02.2017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BBA2-AC99-461D-A9BF-C896798D65F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0999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himes.wav"/>
          </p:stSnd>
        </p:sndAc>
      </p:transition>
    </mc:Choice>
    <mc:Fallback xmlns="">
      <p:transition spd="slow">
        <p:sndAc>
          <p:stSnd>
            <p:snd r:embed="rId3" name="chimes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23E5F-1CAB-4F58-88C8-A4C5477CD781}" type="datetimeFigureOut">
              <a:rPr lang="ru-RU" smtClean="0"/>
              <a:t>14.02.2017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BBA2-AC99-461D-A9BF-C896798D65F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3511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himes.wav"/>
          </p:stSnd>
        </p:sndAc>
      </p:transition>
    </mc:Choice>
    <mc:Fallback xmlns="">
      <p:transition spd="slow">
        <p:sndAc>
          <p:stSnd>
            <p:snd r:embed="rId3" name="chimes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23E5F-1CAB-4F58-88C8-A4C5477CD781}" type="datetimeFigureOut">
              <a:rPr lang="ru-RU" smtClean="0"/>
              <a:t>14.02.2017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BBA2-AC99-461D-A9BF-C896798D65F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7633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himes.wav"/>
          </p:stSnd>
        </p:sndAc>
      </p:transition>
    </mc:Choice>
    <mc:Fallback xmlns="">
      <p:transition spd="slow">
        <p:sndAc>
          <p:stSnd>
            <p:snd r:embed="rId3" name="chimes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audio" Target="../media/audio1.wav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723E5F-1CAB-4F58-88C8-A4C5477CD781}" type="datetimeFigureOut">
              <a:rPr lang="ru-RU" smtClean="0"/>
              <a:t>14.02.2017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A7BBA2-AC99-461D-A9BF-C896798D65F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5545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3" name="chimes.wav"/>
          </p:stSnd>
        </p:sndAc>
      </p:transition>
    </mc:Choice>
    <mc:Fallback xmlns="">
      <p:transition spd="slow">
        <p:sndAc>
          <p:stSnd>
            <p:snd r:embed="rId14" name="chimes.wav"/>
          </p:stSnd>
        </p:sndAc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Relationship Id="rId4" Type="http://schemas.openxmlformats.org/officeDocument/2006/relationships/audio" Target="../media/audio1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dirty="0" smtClean="0"/>
              <a:t>Проективная методика «Дерево с человечками»</a:t>
            </a:r>
            <a:br>
              <a:rPr lang="ru-RU" sz="2400" dirty="0" smtClean="0"/>
            </a:br>
            <a:r>
              <a:rPr lang="ru-RU" sz="2400" dirty="0" smtClean="0"/>
              <a:t>Цель: Выявить степень комфортности пребывания воспитанника в коллективе.</a:t>
            </a:r>
            <a:endParaRPr lang="ru-RU" sz="2400" dirty="0"/>
          </a:p>
        </p:txBody>
      </p:sp>
      <p:pic>
        <p:nvPicPr>
          <p:cNvPr id="1026" name="Picture 2" descr="C:\Users\Таня\Desktop\фото психолога\DSC02301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600200"/>
            <a:ext cx="7632847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2301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Проективная методика «Дерево с человечками»</a:t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3074" name="Picture 2" descr="C:\Users\Таня\Desktop\фото психолога\DSC02303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700808"/>
            <a:ext cx="7056785" cy="4133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6997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Проективная методика «Дерево с человечками»</a:t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4098" name="Picture 2" descr="C:\Users\Таня\Desktop\фото психолога\DSC02304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600200"/>
            <a:ext cx="7560839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1141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Проективная методика «Дерево с человечками»</a:t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196752"/>
            <a:ext cx="7128792" cy="4801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3902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Проективная методика «Дерево с человечками»</a:t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218" y="1601369"/>
            <a:ext cx="6035563" cy="4523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162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Занятие на развитие внимания, мышления, мелкой моторики пальцев рук</a:t>
            </a:r>
            <a:endParaRPr lang="ru-RU" sz="2400" dirty="0"/>
          </a:p>
        </p:txBody>
      </p:sp>
      <p:pic>
        <p:nvPicPr>
          <p:cNvPr id="6147" name="Picture 3" descr="C:\Users\Таня\Desktop\фото психолога\DSC02308 - копия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1" y="1600200"/>
            <a:ext cx="6617708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3198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dirty="0" smtClean="0"/>
              <a:t>Графический диктант.</a:t>
            </a:r>
            <a:br>
              <a:rPr lang="ru-RU" sz="2400" dirty="0" smtClean="0"/>
            </a:br>
            <a:r>
              <a:rPr lang="ru-RU" sz="2400" dirty="0" smtClean="0"/>
              <a:t>Цель. Формирование глазомера, зрительной памяти, развитие мелкой моторики.</a:t>
            </a:r>
            <a:endParaRPr lang="ru-RU" sz="2400" dirty="0"/>
          </a:p>
        </p:txBody>
      </p:sp>
      <p:pic>
        <p:nvPicPr>
          <p:cNvPr id="7170" name="Picture 2" descr="C:\Users\Таня\Desktop\фото психолога\DSC02311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9550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Занятие на развитие внимания, мышления, мелкой моторики пальцев рук</a:t>
            </a:r>
          </a:p>
        </p:txBody>
      </p:sp>
      <p:pic>
        <p:nvPicPr>
          <p:cNvPr id="8194" name="Picture 2" descr="C:\Users\Таня\Desktop\фото психолога\DSC02312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6173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Занятие на развитие внимания, мышления, мелкой моторики пальцев рук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585" y="1601369"/>
            <a:ext cx="6620830" cy="4523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3538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Занятие на развитие внимания, мышления, мелкой моторики пальцев рук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52" y="1601369"/>
            <a:ext cx="7559695" cy="4523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950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Методика «Какие предметы спрятаны в рисунке?»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218" y="1601369"/>
            <a:ext cx="6035563" cy="4523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4592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Методика «Какие предметы спрятаны в рисунке?»</a:t>
            </a:r>
          </a:p>
        </p:txBody>
      </p:sp>
      <p:pic>
        <p:nvPicPr>
          <p:cNvPr id="1026" name="Picture 2" descr="C:\Users\Таня\Desktop\DSC0236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920" y="1484783"/>
            <a:ext cx="7416824" cy="4840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0179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Методика «Какие предметы спрятаны в рисунке?»</a:t>
            </a:r>
          </a:p>
        </p:txBody>
      </p:sp>
      <p:pic>
        <p:nvPicPr>
          <p:cNvPr id="2050" name="Picture 2" descr="C:\Users\Таня\Desktop\DSC0236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290" y="1746920"/>
            <a:ext cx="6854086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641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Занятие на развитие внимания, мышления, мелкой моторики пальцев рук</a:t>
            </a:r>
          </a:p>
        </p:txBody>
      </p:sp>
      <p:pic>
        <p:nvPicPr>
          <p:cNvPr id="12290" name="Picture 2" descr="C:\Users\Таня\Desktop\фото психолога\DSC02318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600200"/>
            <a:ext cx="7560839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3493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Занятие на развитие внимания, мышления, мелкой моторики пальцев рук</a:t>
            </a:r>
          </a:p>
        </p:txBody>
      </p:sp>
      <p:pic>
        <p:nvPicPr>
          <p:cNvPr id="13314" name="Picture 2" descr="C:\Users\Таня\Desktop\фото психолога\DSC02315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556792"/>
            <a:ext cx="7625820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1449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Таня\Desktop\фото психолога\DSC02321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836712"/>
            <a:ext cx="7488831" cy="5289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0358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Математические  способности</a:t>
            </a:r>
            <a:br>
              <a:rPr lang="ru-RU" sz="2400" dirty="0" smtClean="0"/>
            </a:br>
            <a:r>
              <a:rPr lang="ru-RU" sz="2400" dirty="0"/>
              <a:t>Ц</a:t>
            </a:r>
            <a:r>
              <a:rPr lang="ru-RU" sz="2400" dirty="0" smtClean="0"/>
              <a:t>ель. Усвоение понятий «вверх», «вниз», «вправо», «влево»</a:t>
            </a:r>
            <a:endParaRPr lang="ru-RU" sz="2400" dirty="0"/>
          </a:p>
        </p:txBody>
      </p:sp>
      <p:pic>
        <p:nvPicPr>
          <p:cNvPr id="17410" name="Picture 2" descr="C:\Users\Таня\Desktop\фото психолога\DSC02331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600200"/>
            <a:ext cx="7632847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663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052736"/>
            <a:ext cx="7992888" cy="5072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8718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Математические способности</a:t>
            </a:r>
            <a:br>
              <a:rPr lang="ru-RU" sz="2400" dirty="0" smtClean="0"/>
            </a:br>
            <a:r>
              <a:rPr lang="ru-RU" sz="2400" dirty="0" smtClean="0"/>
              <a:t>Цель. Развитие внимания, мелкой моторики пальцев рук.</a:t>
            </a:r>
            <a:endParaRPr lang="ru-RU" sz="2400" dirty="0"/>
          </a:p>
        </p:txBody>
      </p:sp>
      <p:pic>
        <p:nvPicPr>
          <p:cNvPr id="18434" name="Picture 2" descr="C:\Users\Таня\Desktop\фото психолога\DSC02332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7400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Занятия с педагогом-психологом на внимание, логического мышления </a:t>
            </a:r>
            <a:endParaRPr lang="ru-RU" sz="2400" dirty="0"/>
          </a:p>
        </p:txBody>
      </p:sp>
      <p:pic>
        <p:nvPicPr>
          <p:cNvPr id="19458" name="Picture 2" descr="C:\Users\Таня\Desktop\фото психолога\DSC02338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600200"/>
            <a:ext cx="7560839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0650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dirty="0" smtClean="0"/>
              <a:t>Пуговичная терапия «Дерево радости»</a:t>
            </a:r>
            <a:br>
              <a:rPr lang="ru-RU" sz="2400" dirty="0" smtClean="0"/>
            </a:br>
            <a:r>
              <a:rPr lang="ru-RU" sz="2400" dirty="0" smtClean="0"/>
              <a:t>Цель. Развитие мелкой моторики, развитие познавательных процессов, релаксационное воздействие, усидчивость.</a:t>
            </a:r>
            <a:endParaRPr lang="ru-RU" sz="2400" dirty="0"/>
          </a:p>
        </p:txBody>
      </p:sp>
      <p:pic>
        <p:nvPicPr>
          <p:cNvPr id="21506" name="Picture 2" descr="C:\Users\Таня\Desktop\фото психолога\DSC02353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6417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Таня\Desktop\фото психолога\DSC02355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052736"/>
            <a:ext cx="7488831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7229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Пуговичная терапия. «Дерево радости»</a:t>
            </a:r>
            <a:endParaRPr lang="ru-RU" sz="2400" dirty="0"/>
          </a:p>
        </p:txBody>
      </p:sp>
      <p:pic>
        <p:nvPicPr>
          <p:cNvPr id="23554" name="Picture 2" descr="C:\Users\Таня\Desktop\фото психолога\DSC02356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700213"/>
            <a:ext cx="7488832" cy="452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2954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Таня\Desktop\фото психолога\DSC02359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764704"/>
            <a:ext cx="7920879" cy="5246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6096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ru-RU" sz="2400" dirty="0" smtClean="0"/>
              <a:t>«Дерево настроения»</a:t>
            </a:r>
            <a:endParaRPr lang="ru-RU" sz="2400" dirty="0"/>
          </a:p>
        </p:txBody>
      </p:sp>
      <p:pic>
        <p:nvPicPr>
          <p:cNvPr id="25602" name="Picture 2" descr="C:\Users\Таня\Desktop\фото психолога\DSC02361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340768"/>
            <a:ext cx="7416823" cy="4785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1900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62"/>
          </a:xfrm>
        </p:spPr>
        <p:txBody>
          <a:bodyPr>
            <a:normAutofit fontScale="90000"/>
          </a:bodyPr>
          <a:lstStyle/>
          <a:p>
            <a:r>
              <a:rPr lang="ru-RU" sz="2400" dirty="0" smtClean="0"/>
              <a:t>Рисование по сказкам</a:t>
            </a:r>
            <a:br>
              <a:rPr lang="ru-RU" sz="2400" dirty="0" smtClean="0"/>
            </a:br>
            <a:r>
              <a:rPr lang="ru-RU" sz="2400" dirty="0" smtClean="0"/>
              <a:t>Цель. Развивать психические и творческие воображения; закреплять коммуникативные навыки (умения выразить свою мысль, эмоции, намерения).</a:t>
            </a:r>
            <a:endParaRPr lang="ru-RU" sz="24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44824"/>
            <a:ext cx="7704856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1191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Рисование по сказкам</a:t>
            </a:r>
            <a:endParaRPr lang="ru-RU" sz="24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340768"/>
            <a:ext cx="6912768" cy="4785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2837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Рисование по сказкам</a:t>
            </a:r>
            <a:endParaRPr lang="ru-RU" sz="24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96752"/>
            <a:ext cx="7272808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532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ru-RU" sz="2400" dirty="0" smtClean="0"/>
              <a:t>Рисование по сказкам</a:t>
            </a:r>
            <a:endParaRPr lang="ru-RU" sz="24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68760"/>
            <a:ext cx="7416824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0567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dirty="0" smtClean="0"/>
              <a:t>ПАНТОМИЧЕСКИЕ УПРАЖНЕНИЯ. </a:t>
            </a:r>
            <a:br>
              <a:rPr lang="ru-RU" sz="2400" dirty="0" smtClean="0"/>
            </a:br>
            <a:r>
              <a:rPr lang="ru-RU" sz="2400" dirty="0" smtClean="0"/>
              <a:t>Цель. Умение самовыразиться, развитие творческих способностей</a:t>
            </a:r>
            <a:endParaRPr lang="ru-RU" sz="24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370" y="1600200"/>
            <a:ext cx="646726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8066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ПАНТОМИЧЕСКИЕ УПРАЖНЕИЯ</a:t>
            </a:r>
            <a:endParaRPr lang="ru-RU" sz="24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613562"/>
            <a:ext cx="7128792" cy="4499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4011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dirty="0" smtClean="0"/>
              <a:t>Игра «Дракон кусает свой хвост»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Цель. Снятия напряженности, невротических состояний, </a:t>
            </a:r>
            <a:r>
              <a:rPr lang="ru-RU" sz="2400" dirty="0" smtClean="0"/>
              <a:t>страхов</a:t>
            </a:r>
            <a:endParaRPr lang="ru-RU" sz="24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600200"/>
            <a:ext cx="7344816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5187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dirty="0" smtClean="0"/>
              <a:t>Игра «Дракон кусает свой хвост»</a:t>
            </a:r>
            <a:br>
              <a:rPr lang="ru-RU" sz="2400" dirty="0" smtClean="0"/>
            </a:br>
            <a:r>
              <a:rPr lang="ru-RU" sz="2400" dirty="0"/>
              <a:t>Ц</a:t>
            </a:r>
            <a:r>
              <a:rPr lang="ru-RU" sz="2400" dirty="0" smtClean="0"/>
              <a:t>ель. Снятия напряженности, невротических состояний, страхов</a:t>
            </a:r>
            <a:endParaRPr lang="ru-RU" sz="24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600200"/>
            <a:ext cx="6912768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2133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«Слепой и поводырь»</a:t>
            </a:r>
            <a:endParaRPr lang="ru-RU" sz="2400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600200"/>
            <a:ext cx="7416823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0604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«Слепой и поводырь»</a:t>
            </a:r>
            <a:br>
              <a:rPr lang="ru-RU" sz="2400" dirty="0" smtClean="0"/>
            </a:br>
            <a:r>
              <a:rPr lang="ru-RU" sz="2400" dirty="0" smtClean="0"/>
              <a:t>Цель. Формирование доверия к окружающему миру.</a:t>
            </a:r>
            <a:endParaRPr lang="ru-RU" sz="2400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121" y="1600200"/>
            <a:ext cx="662175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3785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Игры за столом «Лото»</a:t>
            </a:r>
            <a:endParaRPr lang="ru-RU" sz="2400" dirty="0"/>
          </a:p>
        </p:txBody>
      </p:sp>
      <p:pic>
        <p:nvPicPr>
          <p:cNvPr id="1026" name="Picture 2" descr="C:\Users\User\Desktop\20161202_13273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926873" y="174411"/>
            <a:ext cx="5228128" cy="7272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3444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dirty="0" smtClean="0"/>
              <a:t>Игры за столом</a:t>
            </a:r>
            <a:br>
              <a:rPr lang="ru-RU" sz="2400" dirty="0" smtClean="0"/>
            </a:br>
            <a:r>
              <a:rPr lang="ru-RU" sz="2400" dirty="0" smtClean="0"/>
              <a:t>Цель. Развития внимания, коррекция взаимопонимания, расширять кругозор.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User\Desktop\20161202_13273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339752" y="188642"/>
            <a:ext cx="4536505" cy="7416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4127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Фетровое панно «Зоопарк»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322144"/>
            <a:ext cx="6192688" cy="5059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4176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dirty="0" smtClean="0"/>
              <a:t>Рисование нитью</a:t>
            </a:r>
            <a:br>
              <a:rPr lang="ru-RU" sz="2400" dirty="0" smtClean="0"/>
            </a:br>
            <a:r>
              <a:rPr lang="ru-RU" sz="2400" dirty="0" smtClean="0"/>
              <a:t>Цель. Развитие творческих способностей путем использования нетрадиционного приема рисования</a:t>
            </a:r>
            <a:endParaRPr lang="ru-RU" sz="24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650" y="1600200"/>
            <a:ext cx="70687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0408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C:\Users\Таня\Desktop\DSC0018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908720"/>
            <a:ext cx="7632848" cy="5440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4204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436</TotalTime>
  <Words>214</Words>
  <Application>Microsoft Office PowerPoint</Application>
  <PresentationFormat>Экран (4:3)</PresentationFormat>
  <Paragraphs>35</Paragraphs>
  <Slides>40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1" baseType="lpstr">
      <vt:lpstr>Тема Office</vt:lpstr>
      <vt:lpstr>Проективная методика «Дерево с человечками» Цель: Выявить степень комфортности пребывания воспитанника в коллективе.</vt:lpstr>
      <vt:lpstr>Проективная методика «Дерево с человечками» </vt:lpstr>
      <vt:lpstr>Проективная методика «Дерево с человечками» </vt:lpstr>
      <vt:lpstr>Проективная методика «Дерево с человечками» </vt:lpstr>
      <vt:lpstr>Проективная методика «Дерево с человечками» </vt:lpstr>
      <vt:lpstr>Занятие на развитие внимания, мышления, мелкой моторики пальцев рук</vt:lpstr>
      <vt:lpstr>Графический диктант. Цель. Формирование глазомера, зрительной памяти, развитие мелкой моторики.</vt:lpstr>
      <vt:lpstr>Занятие на развитие внимания, мышления, мелкой моторики пальцев рук</vt:lpstr>
      <vt:lpstr>Занятие на развитие внимания, мышления, мелкой моторики пальцев рук</vt:lpstr>
      <vt:lpstr>Занятие на развитие внимания, мышления, мелкой моторики пальцев рук</vt:lpstr>
      <vt:lpstr>Методика «Какие предметы спрятаны в рисунке?»</vt:lpstr>
      <vt:lpstr>Методика «Какие предметы спрятаны в рисунке?»</vt:lpstr>
      <vt:lpstr>Методика «Какие предметы спрятаны в рисунке?»</vt:lpstr>
      <vt:lpstr>Занятие на развитие внимания, мышления, мелкой моторики пальцев рук</vt:lpstr>
      <vt:lpstr>Занятие на развитие внимания, мышления, мелкой моторики пальцев рук</vt:lpstr>
      <vt:lpstr>Презентация PowerPoint</vt:lpstr>
      <vt:lpstr>Математические  способности Цель. Усвоение понятий «вверх», «вниз», «вправо», «влево»</vt:lpstr>
      <vt:lpstr>Презентация PowerPoint</vt:lpstr>
      <vt:lpstr>Математические способности Цель. Развитие внимания, мелкой моторики пальцев рук.</vt:lpstr>
      <vt:lpstr>Занятия с педагогом-психологом на внимание, логического мышления </vt:lpstr>
      <vt:lpstr>Пуговичная терапия «Дерево радости» Цель. Развитие мелкой моторики, развитие познавательных процессов, релаксационное воздействие, усидчивость.</vt:lpstr>
      <vt:lpstr>Презентация PowerPoint</vt:lpstr>
      <vt:lpstr>Пуговичная терапия. «Дерево радости»</vt:lpstr>
      <vt:lpstr>Презентация PowerPoint</vt:lpstr>
      <vt:lpstr>«Дерево настроения»</vt:lpstr>
      <vt:lpstr>Рисование по сказкам Цель. Развивать психические и творческие воображения; закреплять коммуникативные навыки (умения выразить свою мысль, эмоции, намерения).</vt:lpstr>
      <vt:lpstr>Рисование по сказкам</vt:lpstr>
      <vt:lpstr>Рисование по сказкам</vt:lpstr>
      <vt:lpstr>Рисование по сказкам</vt:lpstr>
      <vt:lpstr>ПАНТОМИЧЕСКИЕ УПРАЖНЕНИЯ.  Цель. Умение самовыразиться, развитие творческих способностей</vt:lpstr>
      <vt:lpstr>ПАНТОМИЧЕСКИЕ УПРАЖНЕИЯ</vt:lpstr>
      <vt:lpstr>Игра «Дракон кусает свой хвост» Цель. Снятия напряженности, невротических состояний, страхов</vt:lpstr>
      <vt:lpstr>Игра «Дракон кусает свой хвост» Цель. Снятия напряженности, невротических состояний, страхов</vt:lpstr>
      <vt:lpstr>«Слепой и поводырь»</vt:lpstr>
      <vt:lpstr>«Слепой и поводырь» Цель. Формирование доверия к окружающему миру.</vt:lpstr>
      <vt:lpstr>Игры за столом «Лото»</vt:lpstr>
      <vt:lpstr>Игры за столом Цель. Развития внимания, коррекция взаимопонимания, расширять кругозор.</vt:lpstr>
      <vt:lpstr>Фетровое панно «Зоопарк»</vt:lpstr>
      <vt:lpstr>Рисование нитью Цель. Развитие творческих способностей путем использования нетрадиционного приема рисования</vt:lpstr>
      <vt:lpstr>Презентация PowerPoint</vt:lpstr>
    </vt:vector>
  </TitlesOfParts>
  <Company>DNS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Изучение особенностей эмоционального развития воспитанников в условиях  детского дома                                    выполнила воспитатель 2 группы                                                           Герасимова Татьяна Александровна</dc:title>
  <dc:creator>Таня</dc:creator>
  <cp:lastModifiedBy>Den</cp:lastModifiedBy>
  <cp:revision>53</cp:revision>
  <dcterms:created xsi:type="dcterms:W3CDTF">2015-05-14T00:29:05Z</dcterms:created>
  <dcterms:modified xsi:type="dcterms:W3CDTF">2017-02-14T01:12:34Z</dcterms:modified>
</cp:coreProperties>
</file>