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09.10.2016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648200"/>
            <a:ext cx="5256583" cy="457200"/>
          </a:xfrm>
        </p:spPr>
        <p:txBody>
          <a:bodyPr/>
          <a:lstStyle/>
          <a:p>
            <a:pPr algn="r"/>
            <a:r>
              <a:rPr lang="ru-RU" dirty="0" smtClean="0"/>
              <a:t>Г.А.Зелинская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764705"/>
            <a:ext cx="6629400" cy="3681530"/>
          </a:xfrm>
        </p:spPr>
        <p:txBody>
          <a:bodyPr/>
          <a:lstStyle/>
          <a:p>
            <a:r>
              <a:rPr lang="ru-RU" b="1" i="1" dirty="0"/>
              <a:t>Профессиональное самоопределение подростков, воспитывающихся в детском доме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956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Актуальность.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u="sng" dirty="0"/>
              <a:t>Подростковый возраст</a:t>
            </a:r>
            <a:r>
              <a:rPr lang="ru-RU" sz="1400" dirty="0"/>
              <a:t> - это нелегкий период в жизни любого человека. Он связан, прежде всего, с трудностями роста - с поиском своего места в жизни, реализацией своего потенциала. Вот почему важным для подростков является процесс осмысления собственных способностей и интересов в различных видах деятельности. Без самоопределения личности невозможно формирование мировоззрения. В свою очередь, </a:t>
            </a:r>
            <a:r>
              <a:rPr lang="ru-RU" sz="1400" dirty="0"/>
              <a:t>сформированность</a:t>
            </a:r>
            <a:r>
              <a:rPr lang="ru-RU" sz="1400" dirty="0"/>
              <a:t> мировоззрения является основой определенной системы жизненных ценностей личности, без которой  очень трудно найти свое место в мире человеческих отношений.</a:t>
            </a:r>
          </a:p>
          <a:p>
            <a:r>
              <a:rPr lang="ru-RU" sz="1400" dirty="0"/>
              <a:t>Профессиональное самоопределение - осознанный выбор индивидом профессиональной деятельности на основе самооценки своих качеств и в соответствии со своими интересами и потребностями, определение себя относительно выработанных в социуме критериев профессионализма.</a:t>
            </a:r>
          </a:p>
          <a:p>
            <a:r>
              <a:rPr lang="ru-RU" sz="1400" dirty="0"/>
              <a:t>В условиях современной России перед выпускниками детских домов образуются преграды для проявления себя как личности: экономический фактор, общественное мнение, психологическое состояние подростка и т.д.</a:t>
            </a:r>
          </a:p>
          <a:p>
            <a:r>
              <a:rPr lang="ru-RU" sz="1400" dirty="0"/>
              <a:t>Поэтому в наше время все возрастает необходимость в помощи специалистов по профессиональной ориентации личности.</a:t>
            </a:r>
          </a:p>
          <a:p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763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572356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Проблемы</a:t>
            </a:r>
            <a:r>
              <a:rPr lang="ru-RU" b="1" i="1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r>
              <a:rPr lang="ru-RU" sz="1800" dirty="0"/>
              <a:t>Подростки из детского дома чаще имеют проблемы с профессиональным самоопределением, особенно подвержены к кризисам:</a:t>
            </a:r>
          </a:p>
          <a:p>
            <a:r>
              <a:rPr lang="ru-RU" sz="1800" dirty="0"/>
              <a:t>- Неудачное формирование профессиональных намерений и их реализация.</a:t>
            </a:r>
          </a:p>
          <a:p>
            <a:r>
              <a:rPr lang="ru-RU" sz="1800" dirty="0"/>
              <a:t>- Не сформированная "Я-концепция" и проблемы с ее коррекцией.</a:t>
            </a:r>
          </a:p>
          <a:p>
            <a:r>
              <a:rPr lang="ru-RU" sz="1800" dirty="0"/>
              <a:t>- Случайные судьбоносные моменты жизни.</a:t>
            </a:r>
          </a:p>
          <a:p>
            <a:r>
              <a:rPr lang="ru-RU" sz="1800" dirty="0"/>
              <a:t>- Склонность избегать ответственности за любой выбор и передавать ее опекающему взрослому.</a:t>
            </a:r>
          </a:p>
          <a:p>
            <a:r>
              <a:rPr lang="ru-RU" sz="1800" dirty="0"/>
              <a:t>- Наличие потребности в психологическом слиянии, наличие нерасчлененного отношения к себе.</a:t>
            </a:r>
          </a:p>
          <a:p>
            <a:r>
              <a:rPr lang="ru-RU" sz="1800" dirty="0"/>
              <a:t>Воспитанники мало задумываются о сколько-нибудь отдаленном будущем</a:t>
            </a:r>
            <a:r>
              <a:rPr lang="ru-RU" sz="1800" dirty="0" smtClean="0"/>
              <a:t>.  У </a:t>
            </a:r>
            <a:r>
              <a:rPr lang="ru-RU" sz="1800" dirty="0"/>
              <a:t>детей-сирот крайне сужен круг выбираемых профессий и весьма ограничена мотивация. Они часто не указывают конкретную профессию и намерения.</a:t>
            </a:r>
          </a:p>
          <a:p>
            <a:r>
              <a:rPr lang="ru-RU" sz="1800" b="1" i="1" dirty="0"/>
              <a:t> 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74301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Причины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директивно-опекающий стиль. Низкая мотивация учебной деятельности, невысокий общеобразовательный уровень выпускников детских домов существенно ограничивает их профессиональный выбор.</a:t>
            </a:r>
          </a:p>
          <a:p>
            <a:r>
              <a:rPr lang="ru-RU" dirty="0"/>
              <a:t>Отсутствует понимание своей жизненной перспективы. Образ желаемого у них размыт, неконкретен. Зачастую формированию пассивной позиции способствует нехватка знаний о себе, своих возможностях, недостаток информации о социально-средовых условиях, несформированные мотивы профессионального самоопределения и отсутствие практических навыков взаимодействия.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49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/>
              <a:t>:</a:t>
            </a:r>
            <a:r>
              <a:rPr lang="ru-RU" dirty="0"/>
              <a:t> Формирование общей готовности к профессиональному самоопределению подростков.</a:t>
            </a:r>
          </a:p>
          <a:p>
            <a:r>
              <a:rPr lang="ru-RU" dirty="0"/>
              <a:t>Проживание в детском доме обусловливает замкнутость и ограниченность пространства жизни. Обеднение контактов с родственниками так же снижает способность к самоопределению. Подросток не видит прошлого семьи, а значит, ему сложно представить собственное будущее. У подростка преобладают мотивы сегодняшнего дня. На фоне базового доверия к миру, вследствие материнской депривации, в системе общения ребенка и взрослого преобладает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573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Создание условий для самореализации способностей, умений, трудовых навыков каждого ребенка.</a:t>
            </a:r>
          </a:p>
          <a:p>
            <a:r>
              <a:rPr lang="ru-RU" dirty="0"/>
              <a:t>- Знакомить воспитанников с миром профессий, их классификацией и их требований к человеку.</a:t>
            </a:r>
          </a:p>
          <a:p>
            <a:r>
              <a:rPr lang="ru-RU" dirty="0"/>
              <a:t>- Учить объективно, оценивать свои возможности и сопоставить их с требованиями профессий к себе.</a:t>
            </a:r>
          </a:p>
          <a:p>
            <a:r>
              <a:rPr lang="ru-RU" dirty="0"/>
              <a:t>- Развитие мотивации достижения и интереса к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3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Подготовительный: Составление плана мероприятий. Привлечение к сотрудничеству всех участников педагогического процесса.</a:t>
            </a:r>
          </a:p>
          <a:p>
            <a:r>
              <a:rPr lang="ru-RU" dirty="0"/>
              <a:t>2. Организационно-диагностический: проведение игр, тестирование.</a:t>
            </a:r>
          </a:p>
          <a:p>
            <a:r>
              <a:rPr lang="ru-RU" dirty="0"/>
              <a:t>3. Практический: Внедрение в учебно-воспитательный процесс комплекса мер, предусмотренных программой.</a:t>
            </a:r>
          </a:p>
          <a:p>
            <a:r>
              <a:rPr lang="ru-RU" dirty="0"/>
              <a:t>4. Заключительный: Подведение итогов работы.</a:t>
            </a:r>
          </a:p>
          <a:p>
            <a:r>
              <a:rPr lang="ru-RU" dirty="0"/>
              <a:t>5. Аналитический: Обобщение полученных результатов. Рекомендации.</a:t>
            </a:r>
          </a:p>
        </p:txBody>
      </p:sp>
    </p:spTree>
    <p:extLst>
      <p:ext uri="{BB962C8B-B14F-4D97-AF65-F5344CB8AC3E}">
        <p14:creationId xmlns:p14="http://schemas.microsoft.com/office/powerpoint/2010/main" val="350341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Перспективное планирование.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239723"/>
              </p:ext>
            </p:extLst>
          </p:nvPr>
        </p:nvGraphicFramePr>
        <p:xfrm>
          <a:off x="827584" y="1844824"/>
          <a:ext cx="7488832" cy="4431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410"/>
                <a:gridCol w="4537134"/>
                <a:gridCol w="1152128"/>
                <a:gridCol w="1440160"/>
              </a:tblGrid>
              <a:tr h="203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           Содержание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Время проведения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ответственный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«Кто, кто в нашем доме живет»  беседа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сентябрь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  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«Каково на дому, таково и самому» практикум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сентябрь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«Воля и труд дивные дела творят» дискуссия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октябрь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«Что я знаю о профессиях» беседа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октябрь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«Я управляю стрессом» (упр. и тесты)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ноябрь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психолог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4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«Мои желания, мои возможности» (упр. задания, определение профессии)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ноябрь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социальный педагог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6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«Человек и компьютер» мероприятие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декабрь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8.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Ролевая игра «Человек-человек» (о профессиях бытового обслуживания)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декабрь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Кинофильм о профессиях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январь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воспитатель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47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992800"/>
              </p:ext>
            </p:extLst>
          </p:nvPr>
        </p:nvGraphicFramePr>
        <p:xfrm>
          <a:off x="827583" y="692698"/>
          <a:ext cx="6889254" cy="5801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672"/>
                <a:gridCol w="3994445"/>
                <a:gridCol w="1111462"/>
                <a:gridCol w="1389675"/>
              </a:tblGrid>
              <a:tr h="644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Ошибки при выборе профессии (разговор)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январь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Социальный педагог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«Кем быть?» викторина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февраль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воспитатель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«Человек-техника» экскурсия ПУ№3 (электротехнические специальности)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февраль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воспитатель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«Выбирая профессию - выбираешь образ жизни»          дискуссия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воспитатель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«Учиться делать счастливыми других и себя» беседа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психолог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«Ищу работу» ролевая игра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апрель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воспитатель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«День открытых дверей» экскурсия ПУ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апрель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воспитатель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«Крепкое здоровье и труд» беседа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врач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4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Работа на участке по благоустройству, практикум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воспитатель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7163" y="2222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41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эффективности.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процессе занятий воспитанники учатся осознавать, что труд является важной жизненной ценностью. Формируется профессионально-трудовая компетентность, воспитание уважения к своему и чужому труду, профессиональное самоопределение учащихся. Это поможет ребятам реализовать себя в жизни, в будущей профессии, быть квалифицированным работником, который пользуется спросом на современном непостоянном рынке труда.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66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/>
              <a:t>Сильные стороны проекта:</a:t>
            </a:r>
            <a:endParaRPr lang="ru-RU" sz="3600" dirty="0"/>
          </a:p>
          <a:p>
            <a:r>
              <a:rPr lang="ru-RU" sz="3600" dirty="0"/>
              <a:t>Привлечение к сотрудничеству всех участников педагогического процесса.</a:t>
            </a:r>
          </a:p>
          <a:p>
            <a:r>
              <a:rPr lang="ru-RU" sz="3600" b="1" i="1" dirty="0"/>
              <a:t> </a:t>
            </a:r>
            <a:endParaRPr lang="ru-RU" sz="3600" dirty="0"/>
          </a:p>
          <a:p>
            <a:r>
              <a:rPr lang="ru-RU" sz="3600" b="1" i="1" dirty="0"/>
              <a:t>Слабые стороны проекта:</a:t>
            </a:r>
            <a:endParaRPr lang="ru-RU" sz="3600" dirty="0"/>
          </a:p>
          <a:p>
            <a:r>
              <a:rPr lang="ru-RU" sz="3600" dirty="0"/>
              <a:t>Низкая мотивация учебной и трудовой деятельности, невысокий образовательный уровень.</a:t>
            </a:r>
          </a:p>
        </p:txBody>
      </p:sp>
    </p:spTree>
    <p:extLst>
      <p:ext uri="{BB962C8B-B14F-4D97-AF65-F5344CB8AC3E}">
        <p14:creationId xmlns:p14="http://schemas.microsoft.com/office/powerpoint/2010/main" val="32594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Ожидаемые результаты: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Расширение кругозора.</a:t>
            </a:r>
          </a:p>
          <a:p>
            <a:r>
              <a:rPr lang="ru-RU" dirty="0"/>
              <a:t>- воспитание в себе таких качеств, как настойчивость, целеустремленность, что позволяет заложить фундамент творческой личности.</a:t>
            </a:r>
          </a:p>
          <a:p>
            <a:r>
              <a:rPr lang="ru-RU" dirty="0"/>
              <a:t>- Реализация навыков успешной социализации.</a:t>
            </a:r>
          </a:p>
          <a:p>
            <a:r>
              <a:rPr lang="ru-RU" dirty="0"/>
              <a:t>- Предварительного самоопределения(выбор или не выбор определенной профессии). </a:t>
            </a:r>
          </a:p>
        </p:txBody>
      </p:sp>
    </p:spTree>
    <p:extLst>
      <p:ext uri="{BB962C8B-B14F-4D97-AF65-F5344CB8AC3E}">
        <p14:creationId xmlns:p14="http://schemas.microsoft.com/office/powerpoint/2010/main" val="569429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42</TotalTime>
  <Words>864</Words>
  <Application>Microsoft Office PowerPoint</Application>
  <PresentationFormat>Экран (4:3)</PresentationFormat>
  <Paragraphs>123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Аптека</vt:lpstr>
      <vt:lpstr>Профессиональное самоопределение подростков, воспитывающихся в детском доме</vt:lpstr>
      <vt:lpstr>Актуальность. </vt:lpstr>
      <vt:lpstr> Проблемы.  </vt:lpstr>
      <vt:lpstr> Причины </vt:lpstr>
      <vt:lpstr>Цель:</vt:lpstr>
      <vt:lpstr>Задачи:</vt:lpstr>
      <vt:lpstr>Этапы реализации проекта:</vt:lpstr>
      <vt:lpstr>Перспективное планирование.</vt:lpstr>
      <vt:lpstr>Презентация PowerPoint</vt:lpstr>
      <vt:lpstr>Критерии эффективности.</vt:lpstr>
      <vt:lpstr>Презентация PowerPoint</vt:lpstr>
      <vt:lpstr>Ожидаемые результаты: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Sara Yasmeen (Wipro Technologies)</dc:creator>
  <cp:lastModifiedBy>Группа 1</cp:lastModifiedBy>
  <cp:revision>6</cp:revision>
  <dcterms:created xsi:type="dcterms:W3CDTF">2010-02-23T11:30:32Z</dcterms:created>
  <dcterms:modified xsi:type="dcterms:W3CDTF">2016-10-09T08:21:56Z</dcterms:modified>
</cp:coreProperties>
</file>