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73" r:id="rId13"/>
    <p:sldId id="274" r:id="rId14"/>
    <p:sldId id="275" r:id="rId15"/>
    <p:sldId id="277" r:id="rId16"/>
    <p:sldId id="279" r:id="rId17"/>
    <p:sldId id="280" r:id="rId18"/>
    <p:sldId id="265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3" r:id="rId31"/>
    <p:sldId id="294" r:id="rId32"/>
    <p:sldId id="296" r:id="rId33"/>
    <p:sldId id="297" r:id="rId34"/>
    <p:sldId id="298" r:id="rId35"/>
    <p:sldId id="299" r:id="rId36"/>
    <p:sldId id="300" r:id="rId37"/>
    <p:sldId id="301" r:id="rId38"/>
    <p:sldId id="310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1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631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87631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chemeClr val="tx2"/>
            </a:gs>
            <a:gs pos="100000">
              <a:srgbClr val="CCCC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BDDE731-E1D6-45AF-80A2-E966E7FB7D9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0A8C75F-A9AC-4106-99C2-24B12F893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571480"/>
            <a:ext cx="7254806" cy="550072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Краевое государственное бюджетное учреждение «Организация , осуществляющая обучение, для детей-сирот и детей, оставшихся без попечения родителей </a:t>
            </a:r>
            <a:r>
              <a:rPr lang="ru-RU" smtClean="0">
                <a:latin typeface="Monotype Corsiva" pitchFamily="66" charset="0"/>
              </a:rPr>
              <a:t>«Детский дом № 32»</a:t>
            </a:r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Выезды воспитанников в КГКУ</a:t>
            </a:r>
          </a:p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«Краевой центр социального </a:t>
            </a:r>
          </a:p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воспитания и здоровья»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2015 – 2016 год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Профилактика правонарушений.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Показать воспитанникам, как можно организовать  </a:t>
            </a:r>
            <a:r>
              <a:rPr lang="ru-RU" sz="3600" dirty="0">
                <a:solidFill>
                  <a:srgbClr val="FF0000"/>
                </a:solidFill>
              </a:rPr>
              <a:t>досуг </a:t>
            </a:r>
            <a:r>
              <a:rPr lang="ru-RU" sz="3600" dirty="0" smtClean="0">
                <a:solidFill>
                  <a:srgbClr val="FF0000"/>
                </a:solidFill>
              </a:rPr>
              <a:t>с пользой для своего развития.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Цели:</a:t>
            </a:r>
            <a:endParaRPr lang="ru-RU" sz="7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61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7239000" cy="3180398"/>
          </a:xfrm>
        </p:spPr>
        <p:txBody>
          <a:bodyPr>
            <a:noAutofit/>
          </a:bodyPr>
          <a:lstStyle/>
          <a:p>
            <a:r>
              <a:rPr lang="ru-RU" sz="72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Тренинговое</a:t>
            </a:r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занятие</a:t>
            </a:r>
            <a:b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«Табакокурение»</a:t>
            </a:r>
            <a:endParaRPr lang="ru-RU" sz="7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Оля\Desktop\Контакт\Контакт 2.03.15\DSCN26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58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7239000" cy="425880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Мероприятие, посвященное</a:t>
            </a:r>
            <a:b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Дню Матери</a:t>
            </a:r>
            <a:endParaRPr lang="ru-RU" sz="7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2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" y="0"/>
            <a:ext cx="8994932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64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7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96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7239000" cy="4071966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Мастер – класс «Роспись по пряникам»</a:t>
            </a:r>
            <a:b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7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4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2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5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0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8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64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56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87016" y="1287016"/>
            <a:ext cx="6858000" cy="428396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312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1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5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27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4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2980" y="656692"/>
            <a:ext cx="6858000" cy="5544616"/>
          </a:xfrm>
        </p:spPr>
      </p:pic>
    </p:spTree>
    <p:extLst>
      <p:ext uri="{BB962C8B-B14F-4D97-AF65-F5344CB8AC3E}">
        <p14:creationId xmlns:p14="http://schemas.microsoft.com/office/powerpoint/2010/main" val="131704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212976"/>
            <a:ext cx="8229600" cy="1252728"/>
          </a:xfrm>
        </p:spPr>
        <p:txBody>
          <a:bodyPr>
            <a:noAutofit/>
          </a:bodyPr>
          <a:lstStyle/>
          <a:p>
            <a:r>
              <a:rPr lang="ru-RU" sz="7200" dirty="0">
                <a:solidFill>
                  <a:srgbClr val="FF0000"/>
                </a:solidFill>
                <a:latin typeface="Monotype Corsiva" panose="03010101010201010101" pitchFamily="66" charset="0"/>
              </a:rPr>
              <a:t>Мастер – класс </a:t>
            </a:r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«Витраж»</a:t>
            </a:r>
            <a:r>
              <a:rPr lang="ru-RU" sz="7200" dirty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72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7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6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7" y="0"/>
            <a:ext cx="5328592" cy="6858000"/>
          </a:xfrm>
        </p:spPr>
      </p:pic>
    </p:spTree>
    <p:extLst>
      <p:ext uri="{BB962C8B-B14F-4D97-AF65-F5344CB8AC3E}">
        <p14:creationId xmlns:p14="http://schemas.microsoft.com/office/powerpoint/2010/main" val="26204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735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006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153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5813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464496" cy="648072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4104457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43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248472" cy="648072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32048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8640"/>
            <a:ext cx="4320480" cy="6552728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32048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48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392488" cy="6480720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417646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32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8564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128</TotalTime>
  <Words>79</Words>
  <Application>Microsoft Office PowerPoint</Application>
  <PresentationFormat>Экран (4:3)</PresentationFormat>
  <Paragraphs>16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Волна</vt:lpstr>
      <vt:lpstr> </vt:lpstr>
      <vt:lpstr>Цели:</vt:lpstr>
      <vt:lpstr>Тренинговое занятие «Табакокурение»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Мероприятие, посвященное Дню Матери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Мастер – класс «Роспись по пряникам»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Мастер – класс «Витраж»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Оля</dc:creator>
  <cp:lastModifiedBy>User</cp:lastModifiedBy>
  <cp:revision>21</cp:revision>
  <dcterms:created xsi:type="dcterms:W3CDTF">2016-05-05T09:44:39Z</dcterms:created>
  <dcterms:modified xsi:type="dcterms:W3CDTF">2017-01-23T05:14:37Z</dcterms:modified>
</cp:coreProperties>
</file>